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88" r:id="rId3"/>
    <p:sldId id="259" r:id="rId4"/>
    <p:sldId id="276" r:id="rId5"/>
    <p:sldId id="260" r:id="rId6"/>
    <p:sldId id="261" r:id="rId7"/>
    <p:sldId id="278" r:id="rId8"/>
    <p:sldId id="279" r:id="rId9"/>
    <p:sldId id="282" r:id="rId10"/>
    <p:sldId id="281" r:id="rId11"/>
    <p:sldId id="283" r:id="rId12"/>
    <p:sldId id="284" r:id="rId13"/>
    <p:sldId id="267" r:id="rId14"/>
    <p:sldId id="287" r:id="rId15"/>
    <p:sldId id="285" r:id="rId16"/>
    <p:sldId id="269" r:id="rId17"/>
  </p:sldIdLst>
  <p:sldSz cx="9144000" cy="6858000" type="screen4x3"/>
  <p:notesSz cx="6858000" cy="9144000"/>
  <p:embeddedFontLst>
    <p:embeddedFont>
      <p:font typeface="Cambria Math" pitchFamily="18" charset="0"/>
      <p:regular r:id="rId18"/>
    </p:embeddedFont>
    <p:embeddedFont>
      <p:font typeface="Wingdings 2" pitchFamily="18" charset="2"/>
      <p:regular r:id="rId19"/>
    </p:embeddedFont>
    <p:embeddedFont>
      <p:font typeface="NikoshBAN" pitchFamily="2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12480" y="1066800"/>
            <a:ext cx="3759720" cy="4191000"/>
            <a:chOff x="2412480" y="1066800"/>
            <a:chExt cx="3759720" cy="4191000"/>
          </a:xfrm>
        </p:grpSpPr>
        <p:sp>
          <p:nvSpPr>
            <p:cNvPr id="4" name="TextBox 3"/>
            <p:cNvSpPr txBox="1"/>
            <p:nvPr/>
          </p:nvSpPr>
          <p:spPr>
            <a:xfrm>
              <a:off x="2438400" y="1066800"/>
              <a:ext cx="3733800" cy="1323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8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7" name="Picture 3" descr="D:\New folder(Photo)\images46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12480" y="2764943"/>
              <a:ext cx="3759720" cy="2492857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7400" y="1219200"/>
            <a:ext cx="31242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পিতার বয়স=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50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বছর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200400"/>
            <a:ext cx="3048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পুত্রের বয়স =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New folder(Photo)\212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73364"/>
            <a:ext cx="3307080" cy="50107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5715000"/>
            <a:ext cx="7848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50 : 15 =10 : 3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083 0.01111 C -0.46701 -0.01412 -0.46163 -0.0382 -0.45069 -0.0382 C -0.43837 -0.0382 -0.43403 -0.01412 -0.42986 0.01111 C -0.42448 0.03912 -0.42049 0.06713 -0.4066 0.06713 C -0.39427 0.06713 -0.39045 0.03912 -0.3849 0.01111 C -0.38229 -0.01412 -0.37691 -0.0382 -0.36458 -0.0382 C -0.35347 -0.0382 -0.34809 -0.01412 -0.34392 0.01111 C -0.33976 0.03912 -0.33437 0.06713 -0.32205 0.06713 C -0.30972 0.06713 -0.3 0.01111 -0.3 0.01134 C -0.29618 -0.01412 -0.29184 -0.0382 -0.27986 -0.0382 C -0.26753 -0.0382 -0.26319 -0.01412 -0.25903 0.01111 C -0.25365 0.03912 -0.24965 0.06713 -0.23576 0.06713 C -0.22344 0.06713 -0.21962 0.03912 -0.21545 0.01111 C -0.21007 -0.01412 -0.20608 -0.0382 -0.19375 -0.0382 C -0.18264 -0.0382 -0.17726 -0.01412 -0.17309 0.01111 C -0.16892 0.03912 -0.16354 0.06713 -0.15122 0.06713 C -0.13889 0.06713 -0.1349 0.03912 -0.12917 0.01111 " pathEditMode="relative" rAng="0" ptsTypes="ffffffffffff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67 0.01111 C -0.58646 -0.01412 -0.57917 -0.03819 -0.56441 -0.03819 C -0.54774 -0.03819 -0.54201 -0.01412 -0.53681 0.01111 C -0.52951 0.03912 -0.52413 0.06713 -0.50573 0.06713 C -0.48906 0.06713 -0.48368 0.03912 -0.47639 0.01111 C -0.47274 -0.01412 -0.46562 -0.03819 -0.44896 -0.03819 C -0.43437 -0.03819 -0.42691 -0.01412 -0.42118 0.01111 C -0.41597 0.03912 -0.40833 0.06713 -0.39201 0.06713 C -0.37535 0.06713 -0.3625 0.01111 -0.3625 0.01134 C -0.35729 -0.01412 -0.35156 -0.03819 -0.33524 -0.03819 C -0.31858 -0.03819 -0.31285 -0.01412 -0.30764 0.01111 C -0.30035 0.03912 -0.29497 0.06713 -0.27656 0.06713 C -0.2599 0.06713 -0.25451 0.03912 -0.24913 0.01111 C -0.24167 -0.01412 -0.23646 -0.03819 -0.21979 -0.03819 C -0.20521 -0.03819 -0.19774 -0.01412 -0.19201 0.01111 C -0.18681 0.03912 -0.17917 0.06713 -0.16285 0.06713 C -0.14618 0.06713 -0.14097 0.03912 -0.13333 0.01111 " pathEditMode="relative" rAng="0" ptsTypes="ffffffffffff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পুত্রের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বর্তামান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7 : 2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8 : 3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হবে।তাদের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33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মনেকরি,পিতার বর্তমান বয়স=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বছর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 এবং পুত্রের বর্তমান বয়স =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y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বছর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১ ম শর্তানুসারে,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17922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43316" y="2057872"/>
                <a:ext cx="1857284" cy="786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000" b="0" i="1" dirty="0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0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316" y="2057872"/>
                <a:ext cx="1857284" cy="786113"/>
              </a:xfrm>
              <a:prstGeom prst="rect">
                <a:avLst/>
              </a:prstGeom>
              <a:blipFill rotWithShape="1">
                <a:blip r:embed="rId5"/>
                <a:stretch>
                  <a:fillRect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2516" y="3809343"/>
                <a:ext cx="3076484" cy="8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২ য় শর্তানুসারে,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16" y="3809343"/>
                <a:ext cx="3076484" cy="853439"/>
              </a:xfrm>
              <a:prstGeom prst="rect">
                <a:avLst/>
              </a:prstGeom>
              <a:blipFill rotWithShape="1">
                <a:blip r:embed="rId6"/>
                <a:stretch>
                  <a:fillRect l="-5149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36315" y="3774707"/>
                <a:ext cx="1814558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15" y="3774707"/>
                <a:ext cx="1814558" cy="788742"/>
              </a:xfrm>
              <a:prstGeom prst="rect">
                <a:avLst/>
              </a:prstGeom>
              <a:blipFill rotWithShape="1">
                <a:blip r:embed="rId7"/>
                <a:stretch>
                  <a:fillRect l="-8754" b="-1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4600" y="3066704"/>
            <a:ext cx="3657600" cy="742639"/>
            <a:chOff x="2514600" y="3066704"/>
            <a:chExt cx="3657600" cy="742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514600" y="3066704"/>
                  <a:ext cx="1981200" cy="7426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000" dirty="0" smtClean="0">
                      <a:latin typeface="NikoshBAN" pitchFamily="2" charset="0"/>
                      <a:cs typeface="NikoshBAN" pitchFamily="2" charset="0"/>
                    </a:rPr>
                    <a:t>বা,</a:t>
                  </a:r>
                  <a:r>
                    <a:rPr lang="en-US" sz="3000" dirty="0" smtClean="0">
                      <a:latin typeface="NikoshBAN" pitchFamily="2" charset="0"/>
                      <a:cs typeface="NikoshBAN" pitchFamily="2" charset="0"/>
                    </a:rPr>
                    <a:t> x=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  <a:cs typeface="NikoshBAN" pitchFamily="2" charset="0"/>
                            </a:rPr>
                            <m:t>7</m:t>
                          </m:r>
                          <m:r>
                            <a:rPr lang="en-US" sz="3000" b="0" i="1" smtClean="0">
                              <a:latin typeface="Cambria Math"/>
                              <a:cs typeface="NikoshBAN" pitchFamily="2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3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3066704"/>
                  <a:ext cx="1981200" cy="74263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385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343594" y="3124200"/>
              <a:ext cx="18286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……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i)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85941" y="4800600"/>
            <a:ext cx="3071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3x+15=8y+40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09800" y="5638800"/>
                <a:ext cx="4953000" cy="785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15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8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40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638800"/>
                <a:ext cx="4953000" cy="785984"/>
              </a:xfrm>
              <a:prstGeom prst="rect">
                <a:avLst/>
              </a:prstGeom>
              <a:blipFill rotWithShape="1">
                <a:blip r:embed="rId9"/>
                <a:stretch>
                  <a:fillRect l="-3202" b="-14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animBg="1"/>
      <p:bldP spid="11" grpId="0" animBg="1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685800"/>
            <a:ext cx="8686800" cy="5486400"/>
            <a:chOff x="228600" y="685800"/>
            <a:chExt cx="8686800" cy="5486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81000" y="685800"/>
                  <a:ext cx="6400800" cy="788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বা,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21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8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40</m:t>
                      </m:r>
                    </m:oMath>
                  </a14:m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685800"/>
                  <a:ext cx="6400800" cy="78874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476" b="-147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381000" y="1474542"/>
              <a:ext cx="358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বা,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21y+30 =16y+80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000" y="2057400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বা,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21y -16y =80-30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" y="2514600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বা,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5y = 50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30728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বা,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y =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" y="3657600"/>
              <a:ext cx="5749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(i)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নংএ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y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এর মান বসিয়ে পাই ,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66800" y="4191000"/>
                  <a:ext cx="6324600" cy="785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X =</a:t>
                  </a:r>
                  <a14:m>
                    <m:oMath xmlns:m="http://schemas.openxmlformats.org/officeDocument/2006/math">
                      <m:r>
                        <a:rPr lang="en-US" sz="3200" b="0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×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4191000"/>
                  <a:ext cx="6324600" cy="7859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408" b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90600" y="4953000"/>
                  <a:ext cx="6324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∴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X = 35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4953000"/>
                  <a:ext cx="632460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4737" b="-3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28600" y="5587425"/>
                  <a:ext cx="86868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bn-BD" sz="32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r>
                        <a:rPr lang="bn-BD" sz="3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</m:oMath>
                  </a14:m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পিতার বর্তমান বয়স 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35 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বছর এবং পুত্রের বর্তমান বয়স 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10 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বছর ।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5587425"/>
                  <a:ext cx="868680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8750" r="-1053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333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83159"/>
            <a:ext cx="2971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400" b="1" dirty="0" smtClean="0"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>
              <a:solidFill>
                <a:srgbClr val="0000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58425"/>
            <a:ext cx="914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সকল শিক্ষার্থী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টি গ্রুপে বসে প্রত্যেক গ্রুপ  প্রশ্নটি সমাধান করবে।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51537"/>
            <a:ext cx="9144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পুত্রের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বর্তামান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14 : 4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16 : 6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327428"/>
            <a:ext cx="243840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400" b="1" dirty="0" smtClean="0"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288738"/>
            <a:ext cx="68580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কাকে 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217783"/>
            <a:ext cx="68580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2.a,b,c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সমানুপাতি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/>
              </a:rPr>
              <a:t>b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NikoshBAN"/>
              </a:rPr>
              <a:t>=</a:t>
            </a:r>
            <a:r>
              <a:rPr lang="en-US" sz="3200" dirty="0" err="1" smtClean="0">
                <a:latin typeface="NikoshBAN"/>
              </a:rPr>
              <a:t>কত</a:t>
            </a:r>
            <a:r>
              <a:rPr lang="en-US" sz="3200" dirty="0" smtClean="0">
                <a:latin typeface="NikoshBAN"/>
              </a:rPr>
              <a:t>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078069"/>
            <a:ext cx="68580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3.সমানুপাত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কাকে 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059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135559"/>
            <a:ext cx="2971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400" b="1" dirty="0" smtClean="0"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solidFill>
                <a:srgbClr val="0000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251537"/>
            <a:ext cx="8229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পুত্রের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বর্তামান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21 :6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15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24 : 9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8229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সমানুপাত কাকে 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88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1722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86400"/>
            <a:ext cx="2590800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/>
          </a:p>
        </p:txBody>
      </p:sp>
      <p:pic>
        <p:nvPicPr>
          <p:cNvPr id="5121" name="Picture 1" descr="D:\New folder(Photo)\picture\12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828800"/>
            <a:ext cx="428625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59504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New folder(Photo)\images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727" y="609601"/>
            <a:ext cx="3695058" cy="2418024"/>
          </a:xfrm>
          <a:prstGeom prst="rect">
            <a:avLst/>
          </a:prstGeom>
          <a:noFill/>
        </p:spPr>
      </p:pic>
      <p:pic>
        <p:nvPicPr>
          <p:cNvPr id="4" name="Picture 3" descr="D:\New folder(Photo)\images5.jpg"/>
          <p:cNvPicPr>
            <a:picLocks noChangeAspect="1" noChangeArrowheads="1"/>
          </p:cNvPicPr>
          <p:nvPr/>
        </p:nvPicPr>
        <p:blipFill>
          <a:blip r:embed="rId3"/>
          <a:srcRect b="7407"/>
          <a:stretch>
            <a:fillRect/>
          </a:stretch>
        </p:blipFill>
        <p:spPr bwMode="auto">
          <a:xfrm>
            <a:off x="581727" y="3288197"/>
            <a:ext cx="3744468" cy="3209248"/>
          </a:xfrm>
          <a:prstGeom prst="rect">
            <a:avLst/>
          </a:prstGeom>
          <a:noFill/>
        </p:spPr>
      </p:pic>
      <p:pic>
        <p:nvPicPr>
          <p:cNvPr id="1028" name="Picture 4" descr="D:\New folder(Photo)\images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2128" y="609600"/>
            <a:ext cx="3698199" cy="2458845"/>
          </a:xfrm>
          <a:prstGeom prst="rect">
            <a:avLst/>
          </a:prstGeom>
          <a:noFill/>
        </p:spPr>
      </p:pic>
      <p:pic>
        <p:nvPicPr>
          <p:cNvPr id="1033" name="Picture 9" descr="D:\New folder(Photo)\images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276600"/>
            <a:ext cx="3754725" cy="3233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New folder(Photo)\images1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897" y="3211551"/>
            <a:ext cx="2971800" cy="2971800"/>
          </a:xfrm>
          <a:prstGeom prst="rect">
            <a:avLst/>
          </a:prstGeom>
          <a:noFill/>
        </p:spPr>
      </p:pic>
      <p:pic>
        <p:nvPicPr>
          <p:cNvPr id="2052" name="Picture 4" descr="D:\New folder(Photo)\images32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8053" y="3211551"/>
            <a:ext cx="3053644" cy="2998124"/>
          </a:xfrm>
          <a:prstGeom prst="rect">
            <a:avLst/>
          </a:prstGeom>
          <a:noFill/>
        </p:spPr>
      </p:pic>
      <p:pic>
        <p:nvPicPr>
          <p:cNvPr id="2055" name="Picture 7" descr="D:\New folder(Photo)\images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9897" y="457200"/>
            <a:ext cx="2946400" cy="2373351"/>
          </a:xfrm>
          <a:prstGeom prst="rect">
            <a:avLst/>
          </a:prstGeom>
          <a:noFill/>
        </p:spPr>
      </p:pic>
      <p:pic>
        <p:nvPicPr>
          <p:cNvPr id="6" name="Picture 2" descr="D:\New folder(Photo)\images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57200"/>
            <a:ext cx="3429000" cy="23733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95600"/>
            <a:ext cx="91440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সমানুপাত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76200"/>
            <a:ext cx="11498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১১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914400"/>
            <a:ext cx="9144000" cy="3810000"/>
            <a:chOff x="0" y="1066800"/>
            <a:chExt cx="9144000" cy="3657600"/>
          </a:xfrm>
        </p:grpSpPr>
        <p:sp>
          <p:nvSpPr>
            <p:cNvPr id="2" name="Title 3"/>
            <p:cNvSpPr txBox="1">
              <a:spLocks/>
            </p:cNvSpPr>
            <p:nvPr/>
          </p:nvSpPr>
          <p:spPr>
            <a:xfrm>
              <a:off x="0" y="1066800"/>
              <a:ext cx="2971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শিখন</a:t>
              </a:r>
              <a:r>
                <a:rPr kumimoji="0" lang="bn-BD" sz="4800" i="0" u="none" strike="noStrike" kern="1200" cap="none" spc="0" normalizeH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ফল</a:t>
              </a:r>
            </a:p>
          </p:txBody>
        </p:sp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0" y="2438400"/>
              <a:ext cx="9144000" cy="228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noAutofit/>
            </a:bodyPr>
            <a:lstStyle/>
            <a:p>
              <a:pPr marL="265176" marR="0" lvl="0" indent="-265176" algn="l" defTabSz="914400" rtl="0" eaLnBrk="1" fontAlgn="auto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endPara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5176" marR="0" lvl="0" indent="-265176" algn="l" defTabSz="914400" rtl="0" eaLnBrk="1" fontAlgn="auto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Ø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বীজগণিতীয়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অনুপাত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ও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সমানুপাত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ব্যাখ্যা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করতে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পারবে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265176" lvl="0" indent="-265176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সমানুপাত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সংক্রান্ত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রুপান্তর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বিধি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প্রয়োগ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পারব</a:t>
              </a:r>
              <a:r>
                <a:rPr lang="bn-BD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ে</a:t>
              </a:r>
              <a:endPara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marL="265176" lvl="0" indent="-265176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বাস্তব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সমস্যা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সমাধানে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অনুপাত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সমানুপাত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265176" marR="0" lvl="0" indent="-265176" algn="l" defTabSz="914400" rtl="0" eaLnBrk="1" fontAlgn="auto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905000"/>
              <a:ext cx="3657600" cy="5232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2800" dirty="0" err="1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2800" dirty="0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dirty="0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2800" dirty="0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2800" dirty="0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…</a:t>
              </a:r>
              <a:endParaRPr lang="en-US" sz="28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1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অনুপাতঃ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একই এককে সমজাতীয় দুইটি রাশির পরিমাপের  একটি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অপরটির কত গুণ বা কত অংশ তা একটি ভগ্নাংশ দ্বারা প্রকাশ 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 যায়। এই ভগ্নাংশটিকে রাশি দুইটির অনুপাত বলে।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New folder(Photo)\picture\1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95600"/>
            <a:ext cx="4709488" cy="289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00600" y="3332202"/>
            <a:ext cx="4038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উদাহারণঃচিত্র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962400"/>
            <a:ext cx="4038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=১:৬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991600" cy="212365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সমানুপাত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ঐ 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সমানুপাত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পন্ন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D:\New folder(Photo)\images.jpg112112.jpg"/>
          <p:cNvPicPr>
            <a:picLocks noChangeAspect="1" noChangeArrowheads="1"/>
          </p:cNvPicPr>
          <p:nvPr/>
        </p:nvPicPr>
        <p:blipFill>
          <a:blip r:embed="rId2"/>
          <a:srcRect l="26471" t="2941" r="26470"/>
          <a:stretch>
            <a:fillRect/>
          </a:stretch>
        </p:blipFill>
        <p:spPr bwMode="auto">
          <a:xfrm>
            <a:off x="228600" y="4114800"/>
            <a:ext cx="609600" cy="9429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23" name="Group 22"/>
          <p:cNvGrpSpPr/>
          <p:nvPr/>
        </p:nvGrpSpPr>
        <p:grpSpPr>
          <a:xfrm>
            <a:off x="6400800" y="3657600"/>
            <a:ext cx="2438400" cy="1933575"/>
            <a:chOff x="5334000" y="3200400"/>
            <a:chExt cx="2438400" cy="1933575"/>
          </a:xfrm>
        </p:grpSpPr>
        <p:pic>
          <p:nvPicPr>
            <p:cNvPr id="8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5943600" y="32004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9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7162800" y="32004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0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6553200" y="32004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1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5334000" y="32004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4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5943600" y="41910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5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7162800" y="41910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6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6553200" y="41910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7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5334000" y="41910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4495800" y="3733800"/>
            <a:ext cx="1219200" cy="1857375"/>
            <a:chOff x="1524000" y="3200400"/>
            <a:chExt cx="1219200" cy="1857375"/>
          </a:xfrm>
        </p:grpSpPr>
        <p:pic>
          <p:nvPicPr>
            <p:cNvPr id="5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2133600" y="32004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1524000" y="32004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8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2133600" y="41148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9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1524000" y="41148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1600200" y="4191000"/>
            <a:ext cx="1219200" cy="942975"/>
            <a:chOff x="1066800" y="5562600"/>
            <a:chExt cx="1219200" cy="942975"/>
          </a:xfrm>
        </p:grpSpPr>
        <p:pic>
          <p:nvPicPr>
            <p:cNvPr id="20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1676400" y="55626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21" name="Picture 2" descr="D:\New folder(Photo)\images.jpg112112.jpg"/>
            <p:cNvPicPr>
              <a:picLocks noChangeAspect="1" noChangeArrowheads="1"/>
            </p:cNvPicPr>
            <p:nvPr/>
          </p:nvPicPr>
          <p:blipFill>
            <a:blip r:embed="rId2"/>
            <a:srcRect l="26471" t="2941" r="26470"/>
            <a:stretch>
              <a:fillRect/>
            </a:stretch>
          </p:blipFill>
          <p:spPr bwMode="auto">
            <a:xfrm>
              <a:off x="1066800" y="5562600"/>
              <a:ext cx="609600" cy="94297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1066800" y="4267200"/>
            <a:ext cx="228600" cy="762000"/>
            <a:chOff x="2209800" y="3733800"/>
            <a:chExt cx="381000" cy="990600"/>
          </a:xfrm>
        </p:grpSpPr>
        <p:grpSp>
          <p:nvGrpSpPr>
            <p:cNvPr id="27" name="Group 26"/>
            <p:cNvGrpSpPr/>
            <p:nvPr/>
          </p:nvGrpSpPr>
          <p:grpSpPr>
            <a:xfrm>
              <a:off x="2209800" y="3733800"/>
              <a:ext cx="381000" cy="457200"/>
              <a:chOff x="1828800" y="3505200"/>
              <a:chExt cx="381000" cy="457200"/>
            </a:xfrm>
          </p:grpSpPr>
          <p:sp>
            <p:nvSpPr>
              <p:cNvPr id="25" name="Flowchart: Connector 24"/>
              <p:cNvSpPr/>
              <p:nvPr/>
            </p:nvSpPr>
            <p:spPr>
              <a:xfrm>
                <a:off x="1828800" y="3505200"/>
                <a:ext cx="381000" cy="45720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1905000" y="3581400"/>
                <a:ext cx="228600" cy="30480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209800" y="4267200"/>
              <a:ext cx="381000" cy="457200"/>
              <a:chOff x="1828800" y="3505200"/>
              <a:chExt cx="381000" cy="457200"/>
            </a:xfrm>
          </p:grpSpPr>
          <p:sp>
            <p:nvSpPr>
              <p:cNvPr id="29" name="Flowchart: Connector 28"/>
              <p:cNvSpPr/>
              <p:nvPr/>
            </p:nvSpPr>
            <p:spPr>
              <a:xfrm>
                <a:off x="1828800" y="3505200"/>
                <a:ext cx="381000" cy="45720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Connector 29"/>
              <p:cNvSpPr/>
              <p:nvPr/>
            </p:nvSpPr>
            <p:spPr>
              <a:xfrm>
                <a:off x="1905000" y="3581400"/>
                <a:ext cx="228600" cy="30480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5943600" y="4191000"/>
            <a:ext cx="228600" cy="762000"/>
            <a:chOff x="2209800" y="3733800"/>
            <a:chExt cx="381000" cy="990600"/>
          </a:xfrm>
        </p:grpSpPr>
        <p:grpSp>
          <p:nvGrpSpPr>
            <p:cNvPr id="34" name="Group 26"/>
            <p:cNvGrpSpPr/>
            <p:nvPr/>
          </p:nvGrpSpPr>
          <p:grpSpPr>
            <a:xfrm>
              <a:off x="2209800" y="3733800"/>
              <a:ext cx="381000" cy="457200"/>
              <a:chOff x="1828800" y="3505200"/>
              <a:chExt cx="381000" cy="457200"/>
            </a:xfrm>
          </p:grpSpPr>
          <p:sp>
            <p:nvSpPr>
              <p:cNvPr id="38" name="Flowchart: Connector 37"/>
              <p:cNvSpPr/>
              <p:nvPr/>
            </p:nvSpPr>
            <p:spPr>
              <a:xfrm>
                <a:off x="1828800" y="3505200"/>
                <a:ext cx="381000" cy="45720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1905000" y="3581400"/>
                <a:ext cx="228600" cy="30480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27"/>
            <p:cNvGrpSpPr/>
            <p:nvPr/>
          </p:nvGrpSpPr>
          <p:grpSpPr>
            <a:xfrm>
              <a:off x="2209800" y="4267200"/>
              <a:ext cx="381000" cy="457200"/>
              <a:chOff x="1828800" y="3505200"/>
              <a:chExt cx="381000" cy="457200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1828800" y="3505200"/>
                <a:ext cx="381000" cy="45720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1905000" y="3581400"/>
                <a:ext cx="228600" cy="30480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3352800" y="4495800"/>
            <a:ext cx="609600" cy="306388"/>
            <a:chOff x="3352800" y="5486400"/>
            <a:chExt cx="609600" cy="30638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3352800" y="5486400"/>
              <a:ext cx="609600" cy="1588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352800" y="5791200"/>
              <a:ext cx="6096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76200" y="2590800"/>
            <a:ext cx="89916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a , b , c , d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a:b=c:d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200" y="6096000"/>
            <a:ext cx="89916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 , b , c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ক্রমিক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সমানুপাতি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বঝায়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a : b = b : c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b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=ac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19200"/>
            <a:ext cx="36576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/>
            </a:endParaRPr>
          </a:p>
          <a:p>
            <a:pPr algn="ctr"/>
            <a:r>
              <a:rPr lang="en-US" sz="3200" dirty="0" err="1" smtClean="0">
                <a:latin typeface="NikoshBAN"/>
              </a:rPr>
              <a:t>গাণিতিক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সমস্যা</a:t>
            </a:r>
            <a:endParaRPr lang="en-US" sz="3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পুত্রের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বর্তামান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7 : 2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8 : 3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হবে।তাদের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944</TotalTime>
  <Words>480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Vrinda</vt:lpstr>
      <vt:lpstr>Cambria Math</vt:lpstr>
      <vt:lpstr>Times New Roman</vt:lpstr>
      <vt:lpstr>Wingdings</vt:lpstr>
      <vt:lpstr>Wingdings 2</vt:lpstr>
      <vt:lpstr>NikoshBAN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Fazla Masud</dc:creator>
  <cp:lastModifiedBy>Fazla Masud</cp:lastModifiedBy>
  <cp:revision>172</cp:revision>
  <dcterms:created xsi:type="dcterms:W3CDTF">2006-08-16T00:00:00Z</dcterms:created>
  <dcterms:modified xsi:type="dcterms:W3CDTF">2016-12-24T14:45:19Z</dcterms:modified>
</cp:coreProperties>
</file>